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</p:sldIdLst>
  <p:sldSz cx="18288000" cy="10287000"/>
  <p:notesSz cx="10287000" cy="1828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-52"/>
      <p:regular r:id="rId22"/>
      <p:bold r:id="rId23"/>
      <p:italic r:id="rId24"/>
      <p:boldItalic r:id="rId25"/>
    </p:embeddedFont>
    <p:embeddedFont>
      <p:font typeface="Montserrat Black" panose="00000A00000000000000" pitchFamily="2" charset="-52"/>
      <p:bold r:id="rId26"/>
      <p:boldItalic r:id="rId27"/>
    </p:embeddedFont>
    <p:embeddedFont>
      <p:font typeface="Montserrat Medium" panose="00000600000000000000" pitchFamily="2" charset="-52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ExtraBold" panose="020B0906030804020204" pitchFamily="34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9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7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EC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5100" y="0"/>
            <a:ext cx="12868275" cy="60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307050" cy="103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75" y="3943350"/>
            <a:ext cx="18307051" cy="634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1333500" y="6429375"/>
            <a:ext cx="127221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Personal offer</a:t>
            </a:r>
            <a:endParaRPr sz="560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</a:t>
            </a:r>
            <a:r>
              <a:rPr lang="en-US" sz="5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launch </a:t>
            </a:r>
            <a:r>
              <a:rPr lang="en-US" sz="560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OTT/VOD </a:t>
            </a:r>
            <a:r>
              <a:rPr lang="en-US" sz="5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business</a:t>
            </a:r>
            <a:endParaRPr sz="5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307050" cy="103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307051" cy="103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6"/>
          <p:cNvSpPr/>
          <p:nvPr/>
        </p:nvSpPr>
        <p:spPr>
          <a:xfrm>
            <a:off x="17640300" y="495300"/>
            <a:ext cx="3429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2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53B4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3486150" y="3105150"/>
            <a:ext cx="11363325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 offer a complete IT solution that will save your time and money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3694725" y="5182925"/>
            <a:ext cx="109176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White/Private Label streaming platform 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customized for 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company 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ready to launch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6715125" y="6744725"/>
            <a:ext cx="49053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 3 months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4925" y="0"/>
            <a:ext cx="93630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8550" y="0"/>
            <a:ext cx="10839450" cy="103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29725" y="7877175"/>
            <a:ext cx="90582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1100" y="3867150"/>
            <a:ext cx="52768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550" y="5067300"/>
            <a:ext cx="73342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4400" y="7924800"/>
            <a:ext cx="59055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1075" y="6610350"/>
            <a:ext cx="44577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05950" y="2562225"/>
            <a:ext cx="8782050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/>
          <p:nvPr/>
        </p:nvSpPr>
        <p:spPr>
          <a:xfrm>
            <a:off x="17640300" y="495300"/>
            <a:ext cx="3429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2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53B4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952500" y="952500"/>
            <a:ext cx="95440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Let’s summarize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/>
          <p:nvPr/>
        </p:nvSpPr>
        <p:spPr>
          <a:xfrm>
            <a:off x="952500" y="2428875"/>
            <a:ext cx="6734175" cy="101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receive a finished IT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completely adapted to your tasks: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1809750" y="3876675"/>
            <a:ext cx="481012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brand design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corporate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style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1809750" y="5067300"/>
            <a:ext cx="6657975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stable operation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platform without any need to hire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dedicated in-house programming team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7"/>
          <p:cNvSpPr/>
          <p:nvPr/>
        </p:nvSpPr>
        <p:spPr>
          <a:xfrm>
            <a:off x="1809750" y="7924800"/>
            <a:ext cx="5181600" cy="10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24/7 technical support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product by an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experienced programming team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1809750" y="6619875"/>
            <a:ext cx="37909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high performance under peak loads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4925" y="0"/>
            <a:ext cx="93630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35175" y="7667625"/>
            <a:ext cx="26289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550" y="2486025"/>
            <a:ext cx="5200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5525" y="5029200"/>
            <a:ext cx="47053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62375" y="6886575"/>
            <a:ext cx="48387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34375" y="2105025"/>
            <a:ext cx="9953625" cy="50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8"/>
          <p:cNvSpPr/>
          <p:nvPr/>
        </p:nvSpPr>
        <p:spPr>
          <a:xfrm>
            <a:off x="952500" y="952500"/>
            <a:ext cx="56959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Why partner us?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8"/>
          <p:cNvSpPr/>
          <p:nvPr/>
        </p:nvSpPr>
        <p:spPr>
          <a:xfrm>
            <a:off x="11468100" y="7677150"/>
            <a:ext cx="6600825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 will provide full support for its work after the launch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1619250" y="2552700"/>
            <a:ext cx="47148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SWEET.TV is an IT</a:t>
            </a:r>
            <a:r>
              <a:rPr lang="en-US"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-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company of 400+ professionals: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1619250" y="3800475"/>
            <a:ext cx="15430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1628775" y="3314700"/>
            <a:ext cx="11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270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4800600" y="3800475"/>
            <a:ext cx="14954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managers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4810125" y="3314700"/>
            <a:ext cx="14382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50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3257550" y="3676650"/>
            <a:ext cx="1447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designers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3267075" y="3314700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20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3162300" y="5029200"/>
            <a:ext cx="40005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 provide a ready-made White / Private Label solution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4552950" y="6886575"/>
            <a:ext cx="42100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Only 3 months required to adapt the OTT service</a:t>
            </a:r>
            <a:endParaRPr sz="2300" b="0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your company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975" y="7010400"/>
            <a:ext cx="5715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975" y="7010400"/>
            <a:ext cx="5524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7925" y="6867525"/>
            <a:ext cx="31432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/>
          <p:nvPr/>
        </p:nvSpPr>
        <p:spPr>
          <a:xfrm>
            <a:off x="17640300" y="495300"/>
            <a:ext cx="3429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2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53B4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952500" y="952500"/>
            <a:ext cx="112871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Effective client engagement model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952500" y="2428875"/>
            <a:ext cx="9629775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Based on our own experience we know how to bring an OTT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to the market and attract 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subscribers</a:t>
            </a: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shortest time possible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952500" y="5353050"/>
            <a:ext cx="6524625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are ready to offer support</a:t>
            </a:r>
            <a:br>
              <a:rPr lang="en-US"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building your sales funnel: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1619250" y="6867525"/>
            <a:ext cx="3257550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App store/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Play Market systems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6181725" y="6867525"/>
            <a:ext cx="3228975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Promotion 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Google, Facebook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10744200" y="6867525"/>
            <a:ext cx="2647950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Referral program development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24125"/>
            <a:ext cx="10077450" cy="65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11300" y="3248025"/>
            <a:ext cx="33718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1900" y="4848225"/>
            <a:ext cx="20764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29925" y="2533650"/>
            <a:ext cx="22098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72750" y="4400550"/>
            <a:ext cx="30289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601325" y="7219950"/>
            <a:ext cx="14287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820775" y="6943725"/>
            <a:ext cx="35814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0"/>
          <p:cNvSpPr/>
          <p:nvPr/>
        </p:nvSpPr>
        <p:spPr>
          <a:xfrm>
            <a:off x="9305925" y="495300"/>
            <a:ext cx="3429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2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53B4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988793" y="952500"/>
            <a:ext cx="7029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They already trust us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3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3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68225" y="6066806"/>
            <a:ext cx="42862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68225" y="4408842"/>
            <a:ext cx="46482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2"/>
          <p:cNvSpPr/>
          <p:nvPr/>
        </p:nvSpPr>
        <p:spPr>
          <a:xfrm>
            <a:off x="17640300" y="495300"/>
            <a:ext cx="3429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2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53B4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800100" y="3648075"/>
            <a:ext cx="6877050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SWEET.TV contacts</a:t>
            </a:r>
            <a:endParaRPr sz="9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12430125" y="3352800"/>
            <a:ext cx="45053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Katarina </a:t>
            </a:r>
            <a:r>
              <a:rPr lang="en-US" sz="3000" b="0" i="0" u="none" strike="noStrike" cap="none" dirty="0" err="1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Dornerova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13134975" y="6125803"/>
            <a:ext cx="380047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VAN GROUP s. r. </a:t>
            </a:r>
            <a:r>
              <a:rPr lang="it-IT" sz="23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it-IT" sz="23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Mostova 281101 Bratislava</a:t>
            </a: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2"/>
          <p:cNvSpPr/>
          <p:nvPr/>
        </p:nvSpPr>
        <p:spPr>
          <a:xfrm>
            <a:off x="13134975" y="4389825"/>
            <a:ext cx="41625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2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dornerova.k</a:t>
            </a:r>
            <a:r>
              <a:rPr lang="en-US" sz="23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@sweettv.eu</a:t>
            </a:r>
            <a:br>
              <a:rPr lang="en-US" sz="23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3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+421948141969</a:t>
            </a: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4925" y="0"/>
            <a:ext cx="93630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1600" y="0"/>
            <a:ext cx="9296400" cy="103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4575" y="1495425"/>
            <a:ext cx="12163425" cy="80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11063325" y="5939475"/>
            <a:ext cx="8778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Watch cult movies by subscription at no additional cost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10877550" y="8401050"/>
            <a:ext cx="390525" cy="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Main</a:t>
            </a: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1125200" y="8401050"/>
            <a:ext cx="476250" cy="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TV</a:t>
            </a: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11725275" y="8401050"/>
            <a:ext cx="438150" cy="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Premieres</a:t>
            </a: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1458575" y="8401050"/>
            <a:ext cx="381000" cy="3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b="1" i="0" u="none" strike="noStrike" cap="none">
                <a:solidFill>
                  <a:srgbClr val="20BCC6"/>
                </a:solidFill>
                <a:latin typeface="Open Sans"/>
                <a:ea typeface="Open Sans"/>
                <a:cs typeface="Open Sans"/>
                <a:sym typeface="Open Sans"/>
              </a:rPr>
              <a:t>Cinema</a:t>
            </a: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12049125" y="8401050"/>
            <a:ext cx="371475" cy="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Cabinet</a:t>
            </a:r>
            <a:endParaRPr sz="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952500" y="2609850"/>
            <a:ext cx="8486775" cy="31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you are looking for new business opportunities, the time has come to 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launch</a:t>
            </a: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your own streaming platform.</a:t>
            </a:r>
            <a:b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are here to assist you in launching your own platform shortest time possible and with minimal effort!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952500" y="7015800"/>
            <a:ext cx="80391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“Obtain the OTT/VOD market leadership in today or tomorrow someone else will”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4925" y="-28575"/>
            <a:ext cx="93630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/>
          <p:nvPr/>
        </p:nvSpPr>
        <p:spPr>
          <a:xfrm>
            <a:off x="952500" y="952500"/>
            <a:ext cx="113157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 offer you finished IT-solution - OTT/VOD-platform ready to launch!</a:t>
            </a: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952500" y="6934200"/>
            <a:ext cx="2819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 content copyright protection (DRM, etc.)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952500" y="6105525"/>
            <a:ext cx="24765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82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DRM</a:t>
            </a:r>
            <a:endParaRPr sz="6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952500" y="4133850"/>
            <a:ext cx="38195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service branding to the corporate identity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952500" y="3305175"/>
            <a:ext cx="471487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82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Branding</a:t>
            </a:r>
            <a:endParaRPr sz="6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4895850" y="6934200"/>
            <a:ext cx="38195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guarantee of smooth service operation under peak loads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4895850" y="6105525"/>
            <a:ext cx="51435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82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Guarantee</a:t>
            </a:r>
            <a:endParaRPr sz="6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7381875" y="4133850"/>
            <a:ext cx="26574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technical support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7381875" y="3305175"/>
            <a:ext cx="24765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82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24/7</a:t>
            </a:r>
            <a:endParaRPr sz="6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4925" y="0"/>
            <a:ext cx="93630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6350" y="-100012"/>
            <a:ext cx="9391650" cy="103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78075" y="8991600"/>
            <a:ext cx="13525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15975" y="8429625"/>
            <a:ext cx="15811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06200" y="4829175"/>
            <a:ext cx="13906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20275" y="7219950"/>
            <a:ext cx="285750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973050" y="5305425"/>
            <a:ext cx="15525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725900" y="2047875"/>
            <a:ext cx="14287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763875" y="5000625"/>
            <a:ext cx="15811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696825" y="2724150"/>
            <a:ext cx="11049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087475" y="3438525"/>
            <a:ext cx="14287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0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0"/>
          <p:cNvSpPr/>
          <p:nvPr/>
        </p:nvSpPr>
        <p:spPr>
          <a:xfrm>
            <a:off x="952499" y="952500"/>
            <a:ext cx="93630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More about us</a:t>
            </a: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0"/>
          <p:cNvSpPr/>
          <p:nvPr/>
        </p:nvSpPr>
        <p:spPr>
          <a:xfrm>
            <a:off x="952500" y="2476500"/>
            <a:ext cx="8924925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0"/>
          <p:cNvSpPr/>
          <p:nvPr/>
        </p:nvSpPr>
        <p:spPr>
          <a:xfrm>
            <a:off x="952500" y="4762500"/>
            <a:ext cx="481012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8 years of experience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OTT / VOD platform design and development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0"/>
          <p:cNvSpPr/>
          <p:nvPr/>
        </p:nvSpPr>
        <p:spPr>
          <a:xfrm>
            <a:off x="952500" y="6410325"/>
            <a:ext cx="4457700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Successful launch of 20+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OTT products in White / Private Label format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0"/>
          <p:cNvSpPr/>
          <p:nvPr/>
        </p:nvSpPr>
        <p:spPr>
          <a:xfrm>
            <a:off x="6705600" y="4762500"/>
            <a:ext cx="441007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Strategic partnership 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Samsung, LG, Sony, Xiaomi, etc.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/>
          <p:nvPr/>
        </p:nvSpPr>
        <p:spPr>
          <a:xfrm>
            <a:off x="6705600" y="6410325"/>
            <a:ext cx="4248150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Direct contracts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Disney, Universal, Paramount, etc.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952500" y="8058150"/>
            <a:ext cx="332422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300+ current B2B OTT partners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45;p10">
            <a:extLst>
              <a:ext uri="{FF2B5EF4-FFF2-40B4-BE49-F238E27FC236}">
                <a16:creationId xmlns:a16="http://schemas.microsoft.com/office/drawing/2014/main" id="{A916E567-F27E-4712-940F-E836DFF15A2C}"/>
              </a:ext>
            </a:extLst>
          </p:cNvPr>
          <p:cNvSpPr/>
          <p:nvPr/>
        </p:nvSpPr>
        <p:spPr>
          <a:xfrm>
            <a:off x="909638" y="3631406"/>
            <a:ext cx="93630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SWEET.TV</a:t>
            </a: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4925" y="0"/>
            <a:ext cx="93630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49425" y="0"/>
            <a:ext cx="13525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82400" y="4705350"/>
            <a:ext cx="13144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06675" y="9163050"/>
            <a:ext cx="12192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906875" y="2085975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/>
          <p:nvPr/>
        </p:nvSpPr>
        <p:spPr>
          <a:xfrm>
            <a:off x="952500" y="952500"/>
            <a:ext cx="8048625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Benefits of our offer</a:t>
            </a: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952500" y="3219450"/>
            <a:ext cx="97161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platform works smoothly </a:t>
            </a:r>
            <a:r>
              <a:rPr lang="en-US"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despite the Internet speed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atch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content in a remote village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while travelling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952500" y="4752975"/>
            <a:ext cx="8553450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service </a:t>
            </a:r>
            <a:r>
              <a:rPr lang="en-US"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perfectly works on all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devices. 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need to buy a flagship to watch high quality content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952500" y="6324600"/>
            <a:ext cx="8553450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User-friendly interface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Different modes for different level of user-awareness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1"/>
          <p:cNvSpPr/>
          <p:nvPr/>
        </p:nvSpPr>
        <p:spPr>
          <a:xfrm rot="-3840000">
            <a:off x="13830301" y="3781425"/>
            <a:ext cx="2085975" cy="42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DE5B3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Android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1"/>
          <p:cNvSpPr/>
          <p:nvPr/>
        </p:nvSpPr>
        <p:spPr>
          <a:xfrm rot="-3840000">
            <a:off x="13182599" y="5915025"/>
            <a:ext cx="1485900" cy="42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Apple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/>
          <p:nvPr/>
        </p:nvSpPr>
        <p:spPr>
          <a:xfrm rot="-3840000">
            <a:off x="12706350" y="3086100"/>
            <a:ext cx="1485900" cy="42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8B91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Xbox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1"/>
          <p:cNvSpPr/>
          <p:nvPr/>
        </p:nvSpPr>
        <p:spPr>
          <a:xfrm rot="-3840053">
            <a:off x="14906548" y="5610226"/>
            <a:ext cx="3029036" cy="16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9814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Web</a:t>
            </a:r>
            <a:r>
              <a:rPr lang="en-US" sz="3000" b="0" i="0" u="none" strike="noStrike" cap="none">
                <a:solidFill>
                  <a:srgbClr val="9814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(Windows, Mac, Linux)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1"/>
          <p:cNvSpPr/>
          <p:nvPr/>
        </p:nvSpPr>
        <p:spPr>
          <a:xfrm rot="-3840000">
            <a:off x="13296899" y="9001125"/>
            <a:ext cx="2200275" cy="34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D81C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Set-top-box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952500" y="8134350"/>
            <a:ext cx="6981825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Available on all devices (platforms)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"/>
          <p:cNvSpPr/>
          <p:nvPr/>
        </p:nvSpPr>
        <p:spPr>
          <a:xfrm rot="-3840053">
            <a:off x="9786673" y="8175126"/>
            <a:ext cx="3029036" cy="16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D96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Smart TV</a:t>
            </a:r>
            <a:endParaRPr sz="4500" b="0" i="0" u="none" strike="noStrike" cap="non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2650"/>
            <a:ext cx="5457825" cy="81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/>
          <p:nvPr/>
        </p:nvSpPr>
        <p:spPr>
          <a:xfrm>
            <a:off x="17640300" y="495300"/>
            <a:ext cx="3429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2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53B4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952500" y="952500"/>
            <a:ext cx="8048625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Technical capabilities</a:t>
            </a: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2"/>
          <p:cNvSpPr/>
          <p:nvPr/>
        </p:nvSpPr>
        <p:spPr>
          <a:xfrm>
            <a:off x="12696825" y="4886325"/>
            <a:ext cx="45528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ll types of image quality: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SD/HD/FHD/4K/8K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12668250" y="3219450"/>
            <a:ext cx="5543550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Timeshift: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put the TV program on hold, rewind or watch the record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5972175" y="6981825"/>
            <a:ext cx="6562725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Choose any language: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Watch in any language with subtitles and without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2"/>
          <p:cNvSpPr/>
          <p:nvPr/>
        </p:nvSpPr>
        <p:spPr>
          <a:xfrm>
            <a:off x="5972175" y="5191125"/>
            <a:ext cx="58008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Watch offline: 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Download the content to APP library and enjoy it even without internet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2"/>
          <p:cNvSpPr/>
          <p:nvPr/>
        </p:nvSpPr>
        <p:spPr>
          <a:xfrm>
            <a:off x="5934075" y="3219450"/>
            <a:ext cx="5838825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Convenient payment system: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billing crm and recurring payments system are integrated into the platform</a:t>
            </a:r>
            <a:endParaRPr sz="2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12696825" y="6981825"/>
            <a:ext cx="4552950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Unlimited</a:t>
            </a: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opportunities: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your channels, monetize any content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225" y="3667125"/>
            <a:ext cx="14401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0375" y="6972300"/>
            <a:ext cx="5715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7425" y="5762625"/>
            <a:ext cx="5715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78075" y="3476625"/>
            <a:ext cx="5524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775" y="8448675"/>
            <a:ext cx="5524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5225" y="7248525"/>
            <a:ext cx="5524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743450"/>
            <a:ext cx="34194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/>
          <p:nvPr/>
        </p:nvSpPr>
        <p:spPr>
          <a:xfrm>
            <a:off x="17640300" y="495300"/>
            <a:ext cx="3429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2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53B4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952500" y="952500"/>
            <a:ext cx="9805988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Monetization opportunities</a:t>
            </a: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3"/>
          <p:cNvSpPr/>
          <p:nvPr/>
        </p:nvSpPr>
        <p:spPr>
          <a:xfrm>
            <a:off x="1590675" y="8505825"/>
            <a:ext cx="30003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Subscription model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3171825" y="5819775"/>
            <a:ext cx="35623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Content distribution according to AVOD / TVOD model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3"/>
          <p:cNvSpPr/>
          <p:nvPr/>
        </p:nvSpPr>
        <p:spPr>
          <a:xfrm>
            <a:off x="14868525" y="4162425"/>
            <a:ext cx="285750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Flexible system of promo codes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3"/>
          <p:cNvSpPr/>
          <p:nvPr/>
        </p:nvSpPr>
        <p:spPr>
          <a:xfrm>
            <a:off x="9534525" y="4838700"/>
            <a:ext cx="200025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Referral programs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3"/>
          <p:cNvSpPr/>
          <p:nvPr/>
        </p:nvSpPr>
        <p:spPr>
          <a:xfrm>
            <a:off x="6915150" y="7667625"/>
            <a:ext cx="2847975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Ability to add advertisement for subscribers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9625" y="0"/>
            <a:ext cx="98583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/>
          <p:nvPr/>
        </p:nvSpPr>
        <p:spPr>
          <a:xfrm>
            <a:off x="13049250" y="4667250"/>
            <a:ext cx="2085975" cy="71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Watch cult movies by subscription at no additional cost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12792075" y="9505950"/>
            <a:ext cx="581025" cy="7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Main</a:t>
            </a: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13258800" y="9505950"/>
            <a:ext cx="752475" cy="7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TV</a:t>
            </a: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14420850" y="9505950"/>
            <a:ext cx="666750" cy="7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Premieres</a:t>
            </a: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13916025" y="9505950"/>
            <a:ext cx="561975" cy="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i="0" u="none" strike="noStrike" cap="none">
                <a:solidFill>
                  <a:srgbClr val="20BCC6"/>
                </a:solidFill>
                <a:latin typeface="Open Sans"/>
                <a:ea typeface="Open Sans"/>
                <a:cs typeface="Open Sans"/>
                <a:sym typeface="Open Sans"/>
              </a:rPr>
              <a:t>Cinema</a:t>
            </a: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15049500" y="9505950"/>
            <a:ext cx="533400" cy="7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Cabinet</a:t>
            </a: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952500" y="952500"/>
            <a:ext cx="76962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Сommunication</a:t>
            </a:r>
            <a:r>
              <a:rPr lang="en-US" sz="4500" b="0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500" b="0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Сhannels</a:t>
            </a: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952500" y="3219450"/>
            <a:ext cx="835342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product provides a wide range</a:t>
            </a:r>
            <a:b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communication 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with 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  <a:r>
              <a:rPr lang="en-US" sz="3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952500" y="5534025"/>
            <a:ext cx="311467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banners in the app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962025" y="4886325"/>
            <a:ext cx="26765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Pop-up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952500" y="7362825"/>
            <a:ext cx="3114675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before watching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video on demand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952500" y="6686550"/>
            <a:ext cx="2771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Prerolls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4638675" y="7296150"/>
            <a:ext cx="2667000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announcements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the app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4"/>
          <p:cNvSpPr/>
          <p:nvPr/>
        </p:nvSpPr>
        <p:spPr>
          <a:xfrm>
            <a:off x="4638675" y="6686550"/>
            <a:ext cx="2667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Banner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4"/>
          <p:cNvSpPr/>
          <p:nvPr/>
        </p:nvSpPr>
        <p:spPr>
          <a:xfrm>
            <a:off x="4638675" y="5495925"/>
            <a:ext cx="243840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E-mail/sms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4638675" y="4886325"/>
            <a:ext cx="31813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Dispatch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/>
          <p:nvPr/>
        </p:nvSpPr>
        <p:spPr>
          <a:xfrm>
            <a:off x="8391525" y="5543550"/>
            <a:ext cx="3248025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push notifications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smartphones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8391525" y="4800600"/>
            <a:ext cx="311467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Targeted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B4E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950" y="4105275"/>
            <a:ext cx="1581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975" y="4057650"/>
            <a:ext cx="5715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1825" y="4057650"/>
            <a:ext cx="5524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8925" y="4057650"/>
            <a:ext cx="5715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3275" y="4057650"/>
            <a:ext cx="5715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7700" y="7705725"/>
            <a:ext cx="41338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8275" y="7724775"/>
            <a:ext cx="33337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06375" y="7724775"/>
            <a:ext cx="48577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2975" y="7734300"/>
            <a:ext cx="3048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982950" y="990600"/>
            <a:ext cx="182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"/>
          <p:cNvSpPr/>
          <p:nvPr/>
        </p:nvSpPr>
        <p:spPr>
          <a:xfrm>
            <a:off x="17640300" y="495300"/>
            <a:ext cx="3429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2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53B4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952500" y="952500"/>
            <a:ext cx="101727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To </a:t>
            </a:r>
            <a:r>
              <a:rPr lang="en-US" sz="4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develop</a:t>
            </a:r>
            <a:r>
              <a:rPr lang="en-US" sz="45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a similar streaming service from scratch, you need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952500" y="3028950"/>
            <a:ext cx="49149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54-60 months: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952500" y="6734175"/>
            <a:ext cx="87058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0BEC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$10 millions investment to: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962025" y="4800600"/>
            <a:ext cx="557212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6-12 months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develop all types of technical  requirements for platform and backend programming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10458450" y="4800600"/>
            <a:ext cx="3524250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 months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design &amp; UX/UI 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each platform 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separately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6981825" y="4800600"/>
            <a:ext cx="2781300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36 months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develop applications 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all platforms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14782800" y="4800600"/>
            <a:ext cx="292417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 months</a:t>
            </a:r>
            <a:br>
              <a:rPr lang="en-US" sz="23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testing and 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launching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on 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each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platform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5267325" y="7724775"/>
            <a:ext cx="348615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Purchase equipment: servers, streamers, etc.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9801225" y="7724775"/>
            <a:ext cx="27622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Attract additional expertise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13725525" y="7648575"/>
            <a:ext cx="4209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Correct errors and troubleshoot unexpected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issues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5"/>
          <p:cNvSpPr/>
          <p:nvPr/>
        </p:nvSpPr>
        <p:spPr>
          <a:xfrm>
            <a:off x="1504950" y="7753350"/>
            <a:ext cx="26479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Hire a team of 200+ developers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777</Words>
  <Application>Microsoft Office PowerPoint</Application>
  <PresentationFormat>Произвольный</PresentationFormat>
  <Paragraphs>136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Montserrat Medium</vt:lpstr>
      <vt:lpstr>Calibri</vt:lpstr>
      <vt:lpstr>Open Sans ExtraBold</vt:lpstr>
      <vt:lpstr>Arial</vt:lpstr>
      <vt:lpstr>Montserrat</vt:lpstr>
      <vt:lpstr>Montserrat Black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Asus</dc:creator>
  <cp:lastModifiedBy>Александр Резунов</cp:lastModifiedBy>
  <cp:revision>2</cp:revision>
  <dcterms:modified xsi:type="dcterms:W3CDTF">2021-09-30T10:03:28Z</dcterms:modified>
</cp:coreProperties>
</file>